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712" r:id="rId10"/>
    <p:sldId id="713" r:id="rId11"/>
    <p:sldId id="714" r:id="rId12"/>
    <p:sldId id="715" r:id="rId13"/>
    <p:sldId id="366" r:id="rId14"/>
    <p:sldId id="368" r:id="rId15"/>
    <p:sldId id="602" r:id="rId16"/>
    <p:sldId id="711" r:id="rId17"/>
    <p:sldId id="672" r:id="rId18"/>
    <p:sldId id="367" r:id="rId19"/>
    <p:sldId id="293" r:id="rId20"/>
    <p:sldId id="287" r:id="rId21"/>
    <p:sldId id="357" r:id="rId22"/>
    <p:sldId id="317" r:id="rId23"/>
    <p:sldId id="600" r:id="rId24"/>
    <p:sldId id="601" r:id="rId25"/>
    <p:sldId id="361" r:id="rId26"/>
    <p:sldId id="359" r:id="rId27"/>
    <p:sldId id="603" r:id="rId28"/>
    <p:sldId id="604" r:id="rId29"/>
    <p:sldId id="605" r:id="rId30"/>
    <p:sldId id="389" r:id="rId31"/>
    <p:sldId id="655" r:id="rId32"/>
    <p:sldId id="656" r:id="rId33"/>
    <p:sldId id="657" r:id="rId34"/>
    <p:sldId id="658" r:id="rId35"/>
    <p:sldId id="659" r:id="rId36"/>
    <p:sldId id="660" r:id="rId37"/>
    <p:sldId id="661" r:id="rId38"/>
    <p:sldId id="662" r:id="rId39"/>
    <p:sldId id="663" r:id="rId40"/>
    <p:sldId id="664" r:id="rId41"/>
    <p:sldId id="665" r:id="rId42"/>
    <p:sldId id="666" r:id="rId43"/>
    <p:sldId id="667" r:id="rId44"/>
    <p:sldId id="668" r:id="rId45"/>
    <p:sldId id="669" r:id="rId46"/>
    <p:sldId id="670" r:id="rId47"/>
    <p:sldId id="671" r:id="rId48"/>
    <p:sldId id="390" r:id="rId49"/>
    <p:sldId id="626" r:id="rId50"/>
    <p:sldId id="627" r:id="rId51"/>
    <p:sldId id="628" r:id="rId52"/>
    <p:sldId id="629" r:id="rId53"/>
    <p:sldId id="630" r:id="rId54"/>
    <p:sldId id="631" r:id="rId55"/>
    <p:sldId id="632" r:id="rId56"/>
    <p:sldId id="633" r:id="rId57"/>
    <p:sldId id="634" r:id="rId58"/>
    <p:sldId id="635" r:id="rId59"/>
    <p:sldId id="636" r:id="rId60"/>
    <p:sldId id="637" r:id="rId61"/>
    <p:sldId id="638" r:id="rId62"/>
    <p:sldId id="639" r:id="rId63"/>
    <p:sldId id="640" r:id="rId64"/>
    <p:sldId id="641" r:id="rId65"/>
    <p:sldId id="642" r:id="rId66"/>
    <p:sldId id="643" r:id="rId67"/>
    <p:sldId id="644" r:id="rId68"/>
    <p:sldId id="645" r:id="rId69"/>
    <p:sldId id="646" r:id="rId70"/>
    <p:sldId id="647" r:id="rId71"/>
    <p:sldId id="648" r:id="rId72"/>
    <p:sldId id="649" r:id="rId73"/>
    <p:sldId id="650" r:id="rId74"/>
    <p:sldId id="651" r:id="rId75"/>
    <p:sldId id="652" r:id="rId76"/>
    <p:sldId id="653" r:id="rId77"/>
    <p:sldId id="654" r:id="rId78"/>
    <p:sldId id="391" r:id="rId79"/>
    <p:sldId id="674" r:id="rId80"/>
    <p:sldId id="675" r:id="rId81"/>
    <p:sldId id="676" r:id="rId82"/>
    <p:sldId id="677" r:id="rId83"/>
    <p:sldId id="678" r:id="rId84"/>
    <p:sldId id="679" r:id="rId85"/>
    <p:sldId id="680" r:id="rId86"/>
    <p:sldId id="681" r:id="rId87"/>
    <p:sldId id="682" r:id="rId88"/>
    <p:sldId id="683" r:id="rId89"/>
    <p:sldId id="684" r:id="rId90"/>
    <p:sldId id="685" r:id="rId91"/>
    <p:sldId id="686" r:id="rId92"/>
    <p:sldId id="687" r:id="rId93"/>
    <p:sldId id="688" r:id="rId94"/>
    <p:sldId id="689" r:id="rId95"/>
    <p:sldId id="690" r:id="rId96"/>
    <p:sldId id="691" r:id="rId97"/>
    <p:sldId id="692" r:id="rId98"/>
    <p:sldId id="693" r:id="rId99"/>
    <p:sldId id="694" r:id="rId100"/>
    <p:sldId id="695" r:id="rId101"/>
    <p:sldId id="696" r:id="rId102"/>
    <p:sldId id="697" r:id="rId103"/>
    <p:sldId id="698" r:id="rId104"/>
    <p:sldId id="699" r:id="rId105"/>
    <p:sldId id="700" r:id="rId106"/>
    <p:sldId id="701" r:id="rId107"/>
    <p:sldId id="702" r:id="rId108"/>
    <p:sldId id="703" r:id="rId109"/>
    <p:sldId id="704" r:id="rId110"/>
    <p:sldId id="705" r:id="rId111"/>
    <p:sldId id="706" r:id="rId112"/>
    <p:sldId id="707" r:id="rId113"/>
    <p:sldId id="708" r:id="rId114"/>
    <p:sldId id="709" r:id="rId115"/>
    <p:sldId id="710" r:id="rId116"/>
    <p:sldId id="673" r:id="rId117"/>
    <p:sldId id="606" r:id="rId118"/>
    <p:sldId id="607" r:id="rId119"/>
    <p:sldId id="608" r:id="rId120"/>
    <p:sldId id="609" r:id="rId121"/>
    <p:sldId id="610" r:id="rId122"/>
    <p:sldId id="611" r:id="rId123"/>
    <p:sldId id="612" r:id="rId124"/>
    <p:sldId id="613" r:id="rId125"/>
    <p:sldId id="614" r:id="rId126"/>
    <p:sldId id="615" r:id="rId127"/>
    <p:sldId id="616" r:id="rId128"/>
    <p:sldId id="617" r:id="rId129"/>
    <p:sldId id="618" r:id="rId130"/>
    <p:sldId id="619" r:id="rId131"/>
    <p:sldId id="620" r:id="rId132"/>
    <p:sldId id="621" r:id="rId133"/>
    <p:sldId id="622" r:id="rId134"/>
    <p:sldId id="623" r:id="rId135"/>
    <p:sldId id="624" r:id="rId136"/>
    <p:sldId id="625" r:id="rId1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4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</a:t>
            </a:r>
            <a:r>
              <a:rPr lang="ko-KR" altLang="en-US" dirty="0"/>
              <a:t>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2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21758326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63233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29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73842949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21722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55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37437936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79583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25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55756036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23548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71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24568374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699959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592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74304188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661045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040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25186093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122493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91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46664510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58360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1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20570939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06967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114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8251419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39272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831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형</a:t>
            </a:r>
            <a:r>
              <a:rPr lang="ko-KR" altLang="en-US" dirty="0"/>
              <a:t>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75343696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8357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079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83631458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409192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597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81786599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647851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660510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68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11650341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356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347015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397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03813297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2274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090808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39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38792973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509390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077889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3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0572330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3898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5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56220574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8743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9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72827217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5446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7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4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7189319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423433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3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1783020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20441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09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02144000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34642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2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13142936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35948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6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05544150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778247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26719155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08164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61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07335351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68874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54458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5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75616239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51033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97187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7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93249959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86917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355359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3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51832720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23979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606426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27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32199" y="2852936"/>
            <a:ext cx="7534365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79409854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14126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334206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07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8101770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40483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913912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01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0497536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7603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243594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9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29152719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27007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756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8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99557023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65096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61121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31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97117778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5336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7437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4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58904509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74714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13411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31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완성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테이블 관계 및 주요 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381" y="860426"/>
            <a:ext cx="8299087" cy="58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기능 정리 단계 주말간 </a:t>
            </a:r>
            <a:r>
              <a:rPr lang="ko-KR" altLang="en-US" sz="1800" dirty="0" err="1" smtClean="0"/>
              <a:t>디스코드를</a:t>
            </a:r>
            <a:r>
              <a:rPr lang="ko-KR" altLang="en-US" sz="1800" dirty="0" smtClean="0"/>
              <a:t> 활용해서 회의 진행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작업 중 이슈사항 발생 시 조원들과 공유하여 문제 해결할 수 있도록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데이터 베이스 설계를 조속히 할 수 있도록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처음 계획에서 변경되는 사항이나 이슈사항이 발생하는 경우</a:t>
            </a: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깃헙</a:t>
            </a:r>
            <a:r>
              <a:rPr lang="ko-KR" altLang="en-US" sz="1800" dirty="0" smtClean="0"/>
              <a:t> 폴더 이슈사항 공유 파일 적극적으로 사용하기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조원들 모두 각자 </a:t>
            </a:r>
            <a:r>
              <a:rPr lang="en-US" altLang="ko-KR" sz="1800" dirty="0" smtClean="0"/>
              <a:t>ERD </a:t>
            </a:r>
            <a:r>
              <a:rPr lang="ko-KR" altLang="en-US" sz="1800" dirty="0" smtClean="0"/>
              <a:t>설계하여 회의를 통해 </a:t>
            </a:r>
            <a:r>
              <a:rPr lang="ko-KR" altLang="en-US" sz="1800" dirty="0" err="1" smtClean="0"/>
              <a:t>통합본</a:t>
            </a:r>
            <a:r>
              <a:rPr lang="ko-KR" altLang="en-US" sz="1800" dirty="0" smtClean="0"/>
              <a:t> 완성할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웹 구현 작업 시작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329492"/>
              </p:ext>
            </p:extLst>
          </p:nvPr>
        </p:nvGraphicFramePr>
        <p:xfrm>
          <a:off x="431800" y="1524000"/>
          <a:ext cx="11345864" cy="371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ezone.dao.ht(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ezone.service.ht(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ezone.controller.ht(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ezone.vo.ht(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개요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21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49261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21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34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6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4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18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0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48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57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8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9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4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80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4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75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5863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2512899337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38385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22387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96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53455996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692004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538826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568595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61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26264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065023652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013068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5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7907125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916955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7943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0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126912860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2245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82052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98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820859014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866249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28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12594745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37960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858000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0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04909389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42677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5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01691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772586193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649823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1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340557861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310530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50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2188053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02821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672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329978898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318300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621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41115630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316574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9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67630370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31464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39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473316963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350268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45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539784078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35516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43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60916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1559855508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533599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76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2445152887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830589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5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62298216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2613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05732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13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867320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03905687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78772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42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03583871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114369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405906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0269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818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978401" y="2852936"/>
            <a:ext cx="5449240" cy="2145310"/>
          </a:xfrm>
        </p:spPr>
        <p:txBody>
          <a:bodyPr/>
          <a:lstStyle/>
          <a:p>
            <a:r>
              <a:rPr lang="ko-KR" altLang="en-US" b="1" smtClean="0"/>
              <a:t>요구사항 </a:t>
            </a:r>
            <a:r>
              <a:rPr lang="ko-KR" altLang="en-US" b="1" smtClean="0"/>
              <a:t>정의서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05256838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8166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38694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41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20092666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90857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264055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790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4476543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76134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93288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774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76380221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902401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040286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02797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826082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299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6085826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26719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195789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9165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95410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59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70566000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33913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844399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96303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514240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50434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26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87431144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87039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7482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95463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884722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525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808521868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8186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853662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950324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21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50567260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806069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30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4" y="952500"/>
            <a:ext cx="9524470" cy="571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64895290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99586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634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57205531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90391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57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98108737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13343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846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22589584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0363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0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21502617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635215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4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42804590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9797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31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5671968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67791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823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1879023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40597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08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42986646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230275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123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96524718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618402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14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</a:t>
            </a:r>
            <a:r>
              <a:rPr lang="ko-KR" altLang="en-US" dirty="0" smtClean="0"/>
              <a:t>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45011746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326407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79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5258074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103470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4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0168555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94533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939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2409720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99439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0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86948279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11489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61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30875711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764867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92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8936406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727157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863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44658176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940622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048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22884671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457575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97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367822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06914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140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6628</Words>
  <Application>Microsoft Office PowerPoint</Application>
  <PresentationFormat>사용자 지정</PresentationFormat>
  <Paragraphs>2217</Paragraphs>
  <Slides>136</Slides>
  <Notes>45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136</vt:i4>
      </vt:variant>
    </vt:vector>
  </HeadingPairs>
  <TitlesOfParts>
    <vt:vector size="137" baseType="lpstr">
      <vt:lpstr>Office 테마</vt:lpstr>
      <vt:lpstr>e – Zone </vt:lpstr>
      <vt:lpstr>목차</vt:lpstr>
      <vt:lpstr>개요</vt:lpstr>
      <vt:lpstr>개요</vt:lpstr>
      <vt:lpstr>유즈케이스</vt:lpstr>
      <vt:lpstr>유즈 케이스</vt:lpstr>
      <vt:lpstr>요구사항 정의서</vt:lpstr>
      <vt:lpstr>요구사항 정의서 (개괄)</vt:lpstr>
      <vt:lpstr>요구사항 정의서 (기범)</vt:lpstr>
      <vt:lpstr>요구사항 정의서 (서희)</vt:lpstr>
      <vt:lpstr>요구사항 정의서 (형준)</vt:lpstr>
      <vt:lpstr>요구사항 정의서 (현태)</vt:lpstr>
      <vt:lpstr>[DB 설계] ERD 설계</vt:lpstr>
      <vt:lpstr>[DB 설계] ERD 논리설계 (초기)</vt:lpstr>
      <vt:lpstr>[DB 설계] ERD 논리설계 (완성) – 테이블 관계 및 주요 키</vt:lpstr>
      <vt:lpstr>[DB 설계] ERD 논리설계 (최종)</vt:lpstr>
      <vt:lpstr>[DB 설계] ERD 물리설계 (최종)</vt:lpstr>
      <vt:lpstr>화면 설계 및 구현</vt:lpstr>
      <vt:lpstr>PowerPoint 프레젠테이션</vt:lpstr>
      <vt:lpstr>PowerPoint 프레젠테이션</vt:lpstr>
      <vt:lpstr>PowerPoint 프레젠테이션</vt:lpstr>
      <vt:lpstr>PowerPoint 프레젠테이션</vt:lpstr>
      <vt:lpstr>진행 현황</vt:lpstr>
      <vt:lpstr>진행 현황</vt:lpstr>
      <vt:lpstr>이번 주 Feedback</vt:lpstr>
      <vt:lpstr>THANK  YOU</vt:lpstr>
      <vt:lpstr>양식 통일</vt:lpstr>
      <vt:lpstr>양식 통일</vt:lpstr>
      <vt:lpstr>양식 통일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[화면설계] 사용자 – 웹 -  메인페이지 -  Footer</vt:lpstr>
      <vt:lpstr>[화면설계] 사용자 – 웹 - 로그인 페이지 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46</cp:revision>
  <dcterms:created xsi:type="dcterms:W3CDTF">2020-04-02T06:13:26Z</dcterms:created>
  <dcterms:modified xsi:type="dcterms:W3CDTF">2020-04-08T09:15:37Z</dcterms:modified>
</cp:coreProperties>
</file>